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9FD72-E3CE-458D-843F-99127FD29C54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FEC5-726F-4C6A-87A8-FB88E562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7F907-C945-8E41-A2A7-B79B890D0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77115-B486-034D-85F9-1392A340A0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8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79AE-4835-4E76-8EDF-1BAF94BEB7C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D08A-DCF1-4596-B28F-91E001C9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7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60" y="2197429"/>
            <a:ext cx="7772400" cy="1756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Healthy, active kids make better learners.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0460" y="6285215"/>
            <a:ext cx="238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http://abllab.com/</a:t>
            </a:r>
          </a:p>
        </p:txBody>
      </p:sp>
    </p:spTree>
    <p:extLst>
      <p:ext uri="{BB962C8B-B14F-4D97-AF65-F5344CB8AC3E}">
        <p14:creationId xmlns:p14="http://schemas.microsoft.com/office/powerpoint/2010/main" val="383220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issues are we facing?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32" y="2088104"/>
            <a:ext cx="7772400" cy="415347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1 out of 5 four year olds are obese.</a:t>
            </a:r>
          </a:p>
          <a:p>
            <a:r>
              <a:rPr lang="en-US" sz="4000" dirty="0"/>
              <a:t>1 out of 3 kindergarteners may have Type 2 diabetes by high school</a:t>
            </a:r>
          </a:p>
          <a:p>
            <a:r>
              <a:rPr lang="en-US" sz="4000" dirty="0"/>
              <a:t>Sitness vs. Fitness</a:t>
            </a:r>
          </a:p>
          <a:p>
            <a:r>
              <a:rPr lang="en-US" sz="4000" dirty="0"/>
              <a:t>Competition with technology for leisure time activity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84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62" y="-4549"/>
            <a:ext cx="6516807" cy="114939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Juice ITC" panose="04040403040A02020202" pitchFamily="82" charset="0"/>
              </a:rPr>
              <a:t>The Benefits of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66" y="925903"/>
            <a:ext cx="6489510" cy="4298111"/>
          </a:xfrm>
        </p:spPr>
        <p:txBody>
          <a:bodyPr>
            <a:noAutofit/>
          </a:bodyPr>
          <a:lstStyle/>
          <a:p>
            <a:r>
              <a:rPr lang="en-US" sz="2800" dirty="0"/>
              <a:t>boosts brain function </a:t>
            </a:r>
          </a:p>
          <a:p>
            <a:r>
              <a:rPr lang="en-US" sz="2800" dirty="0"/>
              <a:t>improves cognition</a:t>
            </a:r>
          </a:p>
          <a:p>
            <a:r>
              <a:rPr lang="en-US" sz="2800" dirty="0"/>
              <a:t>strengthens memory</a:t>
            </a:r>
          </a:p>
          <a:p>
            <a:r>
              <a:rPr lang="en-US" sz="2800" dirty="0"/>
              <a:t>prepares the brain to learn</a:t>
            </a:r>
          </a:p>
          <a:p>
            <a:r>
              <a:rPr lang="en-US" sz="2800" dirty="0"/>
              <a:t>regulates behavior</a:t>
            </a:r>
          </a:p>
          <a:p>
            <a:r>
              <a:rPr lang="en-US" sz="2800" dirty="0"/>
              <a:t>weakens the ill effects of poverty</a:t>
            </a:r>
          </a:p>
          <a:p>
            <a:r>
              <a:rPr lang="en-US" sz="2800" dirty="0"/>
              <a:t>can positively change the brain </a:t>
            </a:r>
          </a:p>
          <a:p>
            <a:pPr algn="ctr">
              <a:buNone/>
            </a:pPr>
            <a:r>
              <a:rPr lang="en-US" sz="2800" dirty="0">
                <a:latin typeface="Comic Sans MS" charset="0"/>
                <a:cs typeface="Arial" charset="0"/>
              </a:rPr>
              <a:t>The positive benefits of exercise can last 12 hours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7814" y="1690178"/>
            <a:ext cx="4696496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187" y="753353"/>
            <a:ext cx="10560675" cy="4722760"/>
          </a:xfrm>
        </p:spPr>
        <p:txBody>
          <a:bodyPr>
            <a:noAutofit/>
          </a:bodyPr>
          <a:lstStyle/>
          <a:p>
            <a:r>
              <a:rPr lang="en-US" dirty="0"/>
              <a:t>Research has found significant associations between physical fitness and indicators of academic </a:t>
            </a:r>
            <a:r>
              <a:rPr lang="en-US" dirty="0" smtClean="0"/>
              <a:t>achievement.</a:t>
            </a: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Higher levels of fitness are associated with…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B</a:t>
            </a:r>
            <a:r>
              <a:rPr lang="en-US" sz="3200" dirty="0" smtClean="0"/>
              <a:t>etter </a:t>
            </a:r>
            <a:r>
              <a:rPr lang="en-US" sz="3200" dirty="0"/>
              <a:t>academic performance.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B</a:t>
            </a:r>
            <a:r>
              <a:rPr lang="en-US" sz="3200" dirty="0" smtClean="0"/>
              <a:t>etter </a:t>
            </a:r>
            <a:r>
              <a:rPr lang="en-US" sz="3200" dirty="0"/>
              <a:t>school attendance.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</a:t>
            </a:r>
            <a:r>
              <a:rPr lang="en-US" sz="3200" dirty="0" smtClean="0"/>
              <a:t>ewer </a:t>
            </a:r>
            <a:r>
              <a:rPr lang="en-US" sz="3200" dirty="0"/>
              <a:t>negative incidents at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991" y="168578"/>
            <a:ext cx="680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 Demi" panose="020E0802020502020306" pitchFamily="34" charset="0"/>
              </a:rPr>
              <a:t>Fitness and Academic Performance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969" y="6207617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Blaydes</a:t>
            </a:r>
            <a:r>
              <a:rPr lang="en-US" dirty="0" smtClean="0"/>
              <a:t> &amp; Mitchell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7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8" y="1631300"/>
            <a:ext cx="9905999" cy="415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“He has the attention span of a gnat!”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Attention span of average child is their age in minutes + or - 2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11" y="1002875"/>
            <a:ext cx="285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55"/>
          <p:cNvGrpSpPr>
            <a:grpSpLocks/>
          </p:cNvGrpSpPr>
          <p:nvPr/>
        </p:nvGrpSpPr>
        <p:grpSpPr bwMode="auto">
          <a:xfrm>
            <a:off x="26670000" y="13487400"/>
            <a:ext cx="12012613" cy="5689600"/>
            <a:chOff x="23393400" y="13449314"/>
            <a:chExt cx="12013824" cy="5688904"/>
          </a:xfrm>
        </p:grpSpPr>
        <p:pic>
          <p:nvPicPr>
            <p:cNvPr id="63498" name="Picture 245" descr="B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3400" y="13677900"/>
              <a:ext cx="5688889" cy="546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9" name="Picture 248" descr="E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335" y="13449314"/>
              <a:ext cx="5688889" cy="546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1" name="Picture 245" descr="B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0" y="13868400"/>
            <a:ext cx="56880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6400" y="351692"/>
            <a:ext cx="8686800" cy="141605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3600" b="1" dirty="0">
                <a:latin typeface="Lucida Console" panose="020B0609040504020204" pitchFamily="49" charset="0"/>
              </a:rPr>
              <a:t>Average composite of 20 students brains taking the same test</a:t>
            </a:r>
          </a:p>
        </p:txBody>
      </p:sp>
      <p:sp>
        <p:nvSpPr>
          <p:cNvPr id="63493" name="Text Placeholder 11"/>
          <p:cNvSpPr>
            <a:spLocks noGrp="1"/>
          </p:cNvSpPr>
          <p:nvPr>
            <p:ph type="body" idx="1"/>
          </p:nvPr>
        </p:nvSpPr>
        <p:spPr>
          <a:xfrm>
            <a:off x="1370019" y="1891678"/>
            <a:ext cx="4649783" cy="8239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OCR A Extended" panose="02010509020102010303" pitchFamily="50" charset="0"/>
                <a:cs typeface="Arial" charset="0"/>
              </a:rPr>
              <a:t>BRAIN AFTER SITTING QUIETLY</a:t>
            </a:r>
          </a:p>
        </p:txBody>
      </p:sp>
      <p:pic>
        <p:nvPicPr>
          <p:cNvPr id="63495" name="Picture 245" descr="BC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50" y="2870200"/>
            <a:ext cx="3043274" cy="2921000"/>
          </a:xfrm>
          <a:noFill/>
        </p:spPr>
      </p:pic>
      <p:sp>
        <p:nvSpPr>
          <p:cNvPr id="6349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400808" y="2063957"/>
            <a:ext cx="4646602" cy="8239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OCR A Extended" panose="02010509020102010303" pitchFamily="50" charset="0"/>
                <a:cs typeface="Arial" charset="0"/>
              </a:rPr>
              <a:t>BRAIN AFTER 20 MINUTE WALK</a:t>
            </a:r>
          </a:p>
        </p:txBody>
      </p:sp>
      <p:pic>
        <p:nvPicPr>
          <p:cNvPr id="63496" name="Picture 248" descr="EI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75" y="2870200"/>
            <a:ext cx="3043274" cy="2921000"/>
          </a:xfrm>
          <a:noFill/>
        </p:spPr>
      </p:pic>
      <p:sp>
        <p:nvSpPr>
          <p:cNvPr id="63497" name="TextBox 17"/>
          <p:cNvSpPr txBox="1">
            <a:spLocks noChangeArrowheads="1"/>
          </p:cNvSpPr>
          <p:nvPr/>
        </p:nvSpPr>
        <p:spPr bwMode="auto">
          <a:xfrm>
            <a:off x="1828800" y="59436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Book Antiqua" charset="0"/>
              </a:rPr>
              <a:t>Research/scan  compliments of Dr. Chuck Hillman University of Illinois</a:t>
            </a:r>
          </a:p>
        </p:txBody>
      </p:sp>
    </p:spTree>
    <p:extLst>
      <p:ext uri="{BB962C8B-B14F-4D97-AF65-F5344CB8AC3E}">
        <p14:creationId xmlns:p14="http://schemas.microsoft.com/office/powerpoint/2010/main" val="39827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7763" y="311066"/>
            <a:ext cx="3765439" cy="901521"/>
          </a:xfrm>
        </p:spPr>
        <p:txBody>
          <a:bodyPr/>
          <a:lstStyle/>
          <a:p>
            <a:r>
              <a:rPr lang="en-US" dirty="0" smtClean="0"/>
              <a:t>Brain breaks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3031" y="1647400"/>
            <a:ext cx="7959144" cy="2708879"/>
          </a:xfrm>
        </p:spPr>
        <p:txBody>
          <a:bodyPr/>
          <a:lstStyle/>
          <a:p>
            <a:r>
              <a:rPr lang="en-US" sz="2800" dirty="0" smtClean="0"/>
              <a:t>Movement to stimulate brain function</a:t>
            </a:r>
          </a:p>
          <a:p>
            <a:r>
              <a:rPr lang="en-US" sz="2800" dirty="0" smtClean="0"/>
              <a:t>Elevate mood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Movement           Mood            Learning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1814795" y="3684976"/>
            <a:ext cx="816177" cy="270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62391" y="3708323"/>
            <a:ext cx="710744" cy="2237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5371" r="16454"/>
          <a:stretch/>
        </p:blipFill>
        <p:spPr>
          <a:xfrm>
            <a:off x="6100483" y="2060620"/>
            <a:ext cx="6074407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6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2001</TotalTime>
  <Words>200</Words>
  <Application>Microsoft Office PowerPoint</Application>
  <PresentationFormat>Widescreen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Berlin Sans FB Demi</vt:lpstr>
      <vt:lpstr>Book Antiqua</vt:lpstr>
      <vt:lpstr>Calibri</vt:lpstr>
      <vt:lpstr>Comic Sans MS</vt:lpstr>
      <vt:lpstr>Juice ITC</vt:lpstr>
      <vt:lpstr>Lucida Console</vt:lpstr>
      <vt:lpstr>OCR A Extended</vt:lpstr>
      <vt:lpstr>Trebuchet MS</vt:lpstr>
      <vt:lpstr>Tw Cen MT</vt:lpstr>
      <vt:lpstr>Circuit</vt:lpstr>
      <vt:lpstr>PowerPoint Presentation</vt:lpstr>
      <vt:lpstr>What issues are we facing?</vt:lpstr>
      <vt:lpstr>The Benefits of Exercise</vt:lpstr>
      <vt:lpstr>PowerPoint Presentation</vt:lpstr>
      <vt:lpstr>PowerPoint Presentation</vt:lpstr>
      <vt:lpstr>Average composite of 20 students brains taking the same test</vt:lpstr>
      <vt:lpstr>Brain breaks</vt:lpstr>
    </vt:vector>
  </TitlesOfParts>
  <Company>Buncombe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Bonyun</dc:creator>
  <cp:lastModifiedBy>Mary Bonyun</cp:lastModifiedBy>
  <cp:revision>11</cp:revision>
  <dcterms:created xsi:type="dcterms:W3CDTF">2014-10-23T17:44:41Z</dcterms:created>
  <dcterms:modified xsi:type="dcterms:W3CDTF">2014-12-18T02:42:09Z</dcterms:modified>
</cp:coreProperties>
</file>