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12192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25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3634-30DF-41FD-A48E-7C0B75A7131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E9E8-478D-4A6E-8575-E28EF6DD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8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3634-30DF-41FD-A48E-7C0B75A7131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E9E8-478D-4A6E-8575-E28EF6DD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0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3634-30DF-41FD-A48E-7C0B75A7131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E9E8-478D-4A6E-8575-E28EF6DD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7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3634-30DF-41FD-A48E-7C0B75A7131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E9E8-478D-4A6E-8575-E28EF6DD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1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3634-30DF-41FD-A48E-7C0B75A7131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E9E8-478D-4A6E-8575-E28EF6DD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6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3634-30DF-41FD-A48E-7C0B75A7131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E9E8-478D-4A6E-8575-E28EF6DD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3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3634-30DF-41FD-A48E-7C0B75A7131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E9E8-478D-4A6E-8575-E28EF6DD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4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3634-30DF-41FD-A48E-7C0B75A7131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E9E8-478D-4A6E-8575-E28EF6DD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7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3634-30DF-41FD-A48E-7C0B75A7131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E9E8-478D-4A6E-8575-E28EF6DD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9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3634-30DF-41FD-A48E-7C0B75A7131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E9E8-478D-4A6E-8575-E28EF6DD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5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3634-30DF-41FD-A48E-7C0B75A7131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E9E8-478D-4A6E-8575-E28EF6DD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7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23634-30DF-41FD-A48E-7C0B75A71319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AE9E8-478D-4A6E-8575-E28EF6DD8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1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8682" y="2583180"/>
            <a:ext cx="47320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Batman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9553368">
            <a:off x="588645" y="8695611"/>
            <a:ext cx="5332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A. Green Goblin</a:t>
            </a:r>
            <a:endParaRPr lang="en-US" sz="4400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20740"/>
            <a:ext cx="6858000" cy="4572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81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5780" y="299466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Spiderman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7957007">
            <a:off x="262890" y="8384381"/>
            <a:ext cx="63322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B. Wicked Witch of the West</a:t>
            </a:r>
            <a:endParaRPr lang="en-US" sz="4400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469380"/>
            <a:ext cx="6858000" cy="4572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96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6" y="2011680"/>
            <a:ext cx="6372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Harry Potter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5400000">
            <a:off x="3026718" y="8475764"/>
            <a:ext cx="4827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C. Lex Luther</a:t>
            </a:r>
            <a:endParaRPr lang="en-US" sz="4400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217920"/>
            <a:ext cx="6858000" cy="4572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895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100" y="2468880"/>
            <a:ext cx="5554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Superman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2998084">
            <a:off x="-401898" y="886491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D. Darth Vader</a:t>
            </a:r>
            <a:endParaRPr lang="en-US" sz="4400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400800"/>
            <a:ext cx="6858000" cy="4572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14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7220" y="2165985"/>
            <a:ext cx="5783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Luke Skywalker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5400000">
            <a:off x="-1035665" y="9198084"/>
            <a:ext cx="4229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E. Joker</a:t>
            </a:r>
            <a:endParaRPr lang="en-US" sz="4400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217920"/>
            <a:ext cx="6858000" cy="4572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40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4420" y="2011680"/>
            <a:ext cx="47320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Dorothy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8576437">
            <a:off x="1874934" y="8750235"/>
            <a:ext cx="48977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F. Queen of Hearts</a:t>
            </a:r>
            <a:endParaRPr lang="en-US" sz="4400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394960"/>
            <a:ext cx="6858000" cy="4572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569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4420" y="2423160"/>
            <a:ext cx="47320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Alice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172452">
            <a:off x="80156" y="9460068"/>
            <a:ext cx="39280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G. Brutus</a:t>
            </a:r>
            <a:endParaRPr lang="en-US" sz="4400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806440"/>
            <a:ext cx="6858000" cy="4572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399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4420" y="2377440"/>
            <a:ext cx="47320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Popeye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8383881">
            <a:off x="-1783079" y="7026384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H. Voldemort</a:t>
            </a:r>
            <a:endParaRPr lang="en-US" sz="4400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760720"/>
            <a:ext cx="6858000" cy="4572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411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43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Buncombe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Bonyun</dc:creator>
  <cp:lastModifiedBy>Mary Bonyun</cp:lastModifiedBy>
  <cp:revision>8</cp:revision>
  <cp:lastPrinted>2015-09-10T11:42:10Z</cp:lastPrinted>
  <dcterms:created xsi:type="dcterms:W3CDTF">2014-11-20T18:13:26Z</dcterms:created>
  <dcterms:modified xsi:type="dcterms:W3CDTF">2015-09-10T11:43:41Z</dcterms:modified>
</cp:coreProperties>
</file>